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8" r:id="rId4"/>
    <p:sldId id="258" r:id="rId5"/>
    <p:sldId id="271" r:id="rId6"/>
    <p:sldId id="270" r:id="rId7"/>
    <p:sldId id="269" r:id="rId8"/>
    <p:sldId id="266" r:id="rId9"/>
    <p:sldId id="273" r:id="rId10"/>
    <p:sldId id="272" r:id="rId11"/>
    <p:sldId id="267" r:id="rId12"/>
    <p:sldId id="259" r:id="rId13"/>
    <p:sldId id="260" r:id="rId14"/>
    <p:sldId id="261" r:id="rId15"/>
    <p:sldId id="262" r:id="rId16"/>
    <p:sldId id="274" r:id="rId17"/>
    <p:sldId id="263" r:id="rId18"/>
    <p:sldId id="264" r:id="rId19"/>
    <p:sldId id="26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227" autoAdjust="0"/>
    <p:restoredTop sz="94830"/>
  </p:normalViewPr>
  <p:slideViewPr>
    <p:cSldViewPr snapToGrid="0" snapToObjects="1">
      <p:cViewPr varScale="1">
        <p:scale>
          <a:sx n="67" d="100"/>
          <a:sy n="67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/>
              <a:t>TC Rond en Platbodem Klasseorganisatie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49121-2A89-448F-BE34-7F731E61EDFC}" type="datetimeFigureOut">
              <a:rPr lang="nl-NL" smtClean="0"/>
              <a:t>18-2-2020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C48CE-BB6C-4189-AE7E-C0699EA0B9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6791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nl-NL"/>
              <a:t>TC Rond en Platbodem Klasseorganisatie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B63C6-7274-45DB-80B2-D3BEB201F3AF}" type="datetimeFigureOut">
              <a:rPr lang="nl-NL" smtClean="0"/>
              <a:t>18-2-2020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8E1F-C69C-4CFA-940A-3968219635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69803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78B0F-1684-C34B-9A1E-DE724C4C65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F173EB6-88CE-2044-9F1C-B538FFF80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11D034-BF76-854B-9092-FB1DC2AF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65393-8C65-4F6E-AB3B-29F91EE688DE}" type="datetime1">
              <a:rPr lang="en-GB" smtClean="0"/>
              <a:t>18/02/2020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6C7054-B6E6-E54E-8A71-43781E35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E08651-A879-B042-9CF8-CB5EC50C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58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86AB3-0DC1-7241-895C-866260E83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F50A6BB-E8C1-8C4F-A7EC-E51EE991C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B4E05C-9E1C-064B-9B44-BD9F0242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DB2F-2997-4311-AB47-B8EF541E4216}" type="datetime1">
              <a:rPr lang="en-GB" smtClean="0"/>
              <a:t>18/02/2020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2ABC66-A09F-7E49-9305-26D87E04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68EA70-32EC-E449-B509-AC259214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81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507D0A2-A35C-B64A-AC4C-1482F149C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C39629-EF51-0242-9232-108C7CA82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4F8AC6-6744-674B-870F-3A5B32745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0B7BE-1909-4661-BBBB-6A268DCB0904}" type="datetime1">
              <a:rPr lang="en-GB" smtClean="0"/>
              <a:t>18/02/2020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C000C7-3C4D-964A-808A-4E500B49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F2A795-C37D-6844-B62F-F68C1783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281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29008F-C0C1-4F4E-BED1-AEAF880F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13182-C757-BE43-9173-54B67CBD4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A00CF3-4F7B-AA4C-8407-5D358D6A1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B71B4-F6BB-4C66-A206-BD16179FD458}" type="datetime1">
              <a:rPr lang="en-GB" smtClean="0"/>
              <a:t>18/02/2020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C35D62-4C52-BE48-A86B-9F4028D37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11CCD5-FB44-824F-827F-F52A5133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83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FE95-79D7-CC40-9ED2-C29DDE8A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D704CB-7125-9C40-8604-D5242BF52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7130BA-1195-934B-8683-EE7B78E5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260ED-C545-4D9A-8B11-ECC968C5F788}" type="datetime1">
              <a:rPr lang="en-GB" smtClean="0"/>
              <a:t>18/02/2020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99CC14-2C0F-D945-A791-6EA22EF6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EA4FC3-8EE3-CD47-90CF-4F2F087F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2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4E627-A031-8248-ADC1-F1A4E43C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0D936C-8293-9B4A-A316-EA89359EA8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4C1FB0-1DC0-584E-A69E-6281693F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BD4D10-FAE6-3D49-BADF-FCC39638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17BD-FBC4-47C9-938D-E79608F4811B}" type="datetime1">
              <a:rPr lang="en-GB" smtClean="0"/>
              <a:t>18/02/2020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8B2C16-D17E-1A48-AF71-32DBD154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610DD9-A954-144D-A526-05B3B68F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847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E4DC25-0071-2243-B5AF-39FEBCAA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6206D8-3F39-1B4A-AB3D-284D8219F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6F7E8F-9D9D-8144-9B2E-DF11F2450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13561C0-2296-D546-9EEB-4AA7F0665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B82D773-C3E0-D640-8A8E-E5115D4796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D1CC6C3-4827-7347-B1A0-D697FF47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2816-9C34-44FC-BF0A-4FBDF030B429}" type="datetime1">
              <a:rPr lang="en-GB" smtClean="0"/>
              <a:t>18/02/2020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1966503-D420-C248-ACE5-0B65B330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9FC2508-6585-6A45-86B7-CB541B09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53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A9F9E-F690-114C-B8B1-B12C1F872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6B3E3EC-DE8C-C242-965D-8B8506C2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A565-4BEF-4004-AEB8-0085DE05ECC0}" type="datetime1">
              <a:rPr lang="en-GB" smtClean="0"/>
              <a:t>18/02/2020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8EB74C8-26B7-1048-BBF2-9B13F4B7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96490F-BE26-A34E-974F-B2B09D1C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31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C5B36-0D1F-074B-B494-2A68C3BA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9A32-6A7E-4CC2-ACBE-410F09A0CCBE}" type="datetime1">
              <a:rPr lang="en-GB" smtClean="0"/>
              <a:t>18/02/2020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6B3D407-7798-2743-82D2-57A98124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0981C7-486E-B84C-A3E6-10C937DC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3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3882A7-CF77-E545-B86E-6B5EB605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0176D5-1485-644B-844B-8E5568C8F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BA49600-27A2-DB4A-A69E-E92E21AE3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0385D7A-002D-E34D-9125-D45A1E50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E712-01D2-4B73-841C-83491E9A2FBB}" type="datetime1">
              <a:rPr lang="en-GB" smtClean="0"/>
              <a:t>18/02/2020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E492E8-B595-2143-A430-F37E023C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4D5175-94D3-AD4E-BB22-1B377B21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2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43E7B-65E0-714C-9274-3549F123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988E28D-FD2D-E34D-A455-D2DDA3B83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E202BD-8F46-EA44-81F2-DC412E05D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B06A1E-3A97-6540-9D75-3EE0DB6A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177CE-AA3C-4B5B-94F9-32C038A4D948}" type="datetime1">
              <a:rPr lang="en-GB" smtClean="0"/>
              <a:t>18/02/2020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1CE48B-D016-B140-BFC6-5CE9B2DB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067E25-4C09-3849-BC45-2CAF3F25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44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F4D2B0A-F4DC-304C-B679-DFE87245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8D6C1C-8856-264B-8FA9-A668EC333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F3D02A-CBA3-674E-B75A-FF8E93595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150AC-08DD-4045-BFCE-8594B0A08BA8}" type="datetime1">
              <a:rPr lang="en-GB" smtClean="0"/>
              <a:t>18/02/2020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44E33A-7DE3-5743-9E75-E5FB8726D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TC Rond en Platbodem Klassenorganisatie Januari 2020</a:t>
            </a: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D4C7EF-08E8-1443-ACDD-58CA3E3C7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70DA9-DDFB-DB4E-8497-FF905430128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D952A-7135-5248-B4D5-108A55563DF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91624" y="1768539"/>
            <a:ext cx="5218176" cy="2387600"/>
          </a:xfrm>
        </p:spPr>
        <p:txBody>
          <a:bodyPr/>
          <a:lstStyle/>
          <a:p>
            <a:r>
              <a:rPr lang="en-GB" dirty="0" err="1"/>
              <a:t>Scannen</a:t>
            </a:r>
            <a:r>
              <a:rPr lang="en-GB" dirty="0"/>
              <a:t> </a:t>
            </a:r>
            <a:r>
              <a:rPr lang="en-GB" dirty="0" err="1"/>
              <a:t>t.b.v</a:t>
            </a:r>
            <a:r>
              <a:rPr lang="en-GB" dirty="0"/>
              <a:t>. de TVF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00" y="893634"/>
            <a:ext cx="3228975" cy="1419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9" y="3641407"/>
            <a:ext cx="2028825" cy="22574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028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110331"/>
            <a:ext cx="8996892" cy="6747669"/>
          </a:xfrm>
        </p:spPr>
      </p:pic>
    </p:spTree>
    <p:extLst>
      <p:ext uri="{BB962C8B-B14F-4D97-AF65-F5344CB8AC3E}">
        <p14:creationId xmlns:p14="http://schemas.microsoft.com/office/powerpoint/2010/main" val="4071546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D4CA2F-8736-3644-BD14-A605C0D3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Meetbrief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2CDCF1-45C5-2345-9427-0B027DCB8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Om vanuit de scan een meetbrief te maken is een rekenprogramma nodig</a:t>
            </a:r>
          </a:p>
          <a:p>
            <a:r>
              <a:rPr lang="nl-NL" dirty="0"/>
              <a:t>Rekenprogramma voor Lemsteraken is beschikbaar (van de </a:t>
            </a:r>
            <a:r>
              <a:rPr lang="nl-NL" dirty="0" err="1"/>
              <a:t>VA’s</a:t>
            </a:r>
            <a:r>
              <a:rPr lang="nl-NL" dirty="0"/>
              <a:t>)</a:t>
            </a:r>
          </a:p>
          <a:p>
            <a:r>
              <a:rPr lang="nl-NL" dirty="0"/>
              <a:t>Programma’s voor Schouwen, Schokkers, Hoogaarzen en Botters moet gemaakt worden (Van </a:t>
            </a:r>
            <a:r>
              <a:rPr lang="nl-NL" dirty="0" err="1"/>
              <a:t>Oossanen</a:t>
            </a:r>
            <a:r>
              <a:rPr lang="nl-NL" dirty="0"/>
              <a:t> / Niels </a:t>
            </a:r>
            <a:r>
              <a:rPr lang="nl-NL" dirty="0" err="1"/>
              <a:t>Moerke</a:t>
            </a:r>
            <a:r>
              <a:rPr lang="nl-NL" dirty="0"/>
              <a:t>)</a:t>
            </a:r>
          </a:p>
          <a:p>
            <a:r>
              <a:rPr lang="nl-NL" dirty="0"/>
              <a:t>Rekenprogramma’s en scans zullen bij het WV bewaard worden</a:t>
            </a:r>
          </a:p>
          <a:p>
            <a:r>
              <a:rPr lang="nl-NL" dirty="0"/>
              <a:t>Scheepsarchitecten moeten toestemming geven, vele hebben dat gedaan (dit is een taak van het Watersportverbond)</a:t>
            </a:r>
          </a:p>
          <a:p>
            <a:r>
              <a:rPr lang="nl-NL" dirty="0"/>
              <a:t>Meetbrief is exact gelijk aan huidige (zelfde waarden staan erop)</a:t>
            </a:r>
          </a:p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343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0F73A-26C9-8C43-88C0-E091CC2C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Kosten (orde van grootte)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8DAA1F-6486-244E-AA33-210DE2280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Kosten voor het traditioneel meten:</a:t>
            </a:r>
          </a:p>
          <a:p>
            <a:pPr lvl="1"/>
            <a:r>
              <a:rPr lang="nl-NL" dirty="0">
                <a:highlight>
                  <a:srgbClr val="FFFF00"/>
                </a:highlight>
              </a:rPr>
              <a:t>Kraankosten wegen (schatting)		200</a:t>
            </a:r>
          </a:p>
          <a:p>
            <a:pPr lvl="1"/>
            <a:r>
              <a:rPr lang="nl-NL" dirty="0">
                <a:highlight>
                  <a:srgbClr val="FFFF00"/>
                </a:highlight>
              </a:rPr>
              <a:t>Kosten verbondsmeter (schatting)	250 (5 uur)</a:t>
            </a:r>
          </a:p>
          <a:p>
            <a:pPr lvl="1"/>
            <a:r>
              <a:rPr lang="nl-NL" dirty="0">
                <a:highlight>
                  <a:srgbClr val="FFFF00"/>
                </a:highlight>
              </a:rPr>
              <a:t>Reiskosten verbondsmeter		100 (varieert sterk)</a:t>
            </a:r>
          </a:p>
          <a:p>
            <a:pPr marL="457200" lvl="1" indent="0">
              <a:buNone/>
            </a:pPr>
            <a:r>
              <a:rPr lang="nl-NL" dirty="0">
                <a:highlight>
                  <a:srgbClr val="FFFF00"/>
                </a:highlight>
              </a:rPr>
              <a:t>				totaal		550</a:t>
            </a:r>
            <a:br>
              <a:rPr lang="nl-NL" dirty="0">
                <a:highlight>
                  <a:srgbClr val="FFFF00"/>
                </a:highlight>
              </a:rPr>
            </a:br>
            <a:endParaRPr lang="nl-NL" dirty="0">
              <a:highlight>
                <a:srgbClr val="FFFF00"/>
              </a:highlight>
            </a:endParaRPr>
          </a:p>
          <a:p>
            <a:r>
              <a:rPr lang="nl-NL" dirty="0">
                <a:highlight>
                  <a:srgbClr val="FFFF00"/>
                </a:highlight>
              </a:rPr>
              <a:t>Kosten scannen:</a:t>
            </a:r>
          </a:p>
          <a:p>
            <a:pPr lvl="1"/>
            <a:r>
              <a:rPr lang="nl-NL" dirty="0">
                <a:highlight>
                  <a:srgbClr val="FFFF00"/>
                </a:highlight>
              </a:rPr>
              <a:t>Scannen	(2 uur)				1000 </a:t>
            </a:r>
            <a:r>
              <a:rPr lang="nl-NL" sz="1800" dirty="0">
                <a:highlight>
                  <a:srgbClr val="FFFF00"/>
                </a:highlight>
              </a:rPr>
              <a:t>(in Noord NL, in zuid NL extra reiskosten)</a:t>
            </a:r>
            <a:endParaRPr lang="nl-NL" dirty="0">
              <a:highlight>
                <a:srgbClr val="FFFF00"/>
              </a:highlight>
            </a:endParaRPr>
          </a:p>
          <a:p>
            <a:pPr lvl="1"/>
            <a:r>
              <a:rPr lang="nl-NL" dirty="0">
                <a:highlight>
                  <a:srgbClr val="FFFF00"/>
                </a:highlight>
              </a:rPr>
              <a:t>Kraan kosten (schatting)			  200</a:t>
            </a:r>
            <a:br>
              <a:rPr lang="nl-NL" dirty="0">
                <a:highlight>
                  <a:srgbClr val="FFFF00"/>
                </a:highlight>
              </a:rPr>
            </a:br>
            <a:r>
              <a:rPr lang="nl-NL" sz="1600" dirty="0">
                <a:highlight>
                  <a:srgbClr val="FFFF00"/>
                </a:highlight>
              </a:rPr>
              <a:t>(niet nodig als het schip op de kant staat)</a:t>
            </a:r>
            <a:r>
              <a:rPr lang="nl-NL" dirty="0">
                <a:highlight>
                  <a:srgbClr val="FFFF00"/>
                </a:highlight>
              </a:rPr>
              <a:t> 		  	</a:t>
            </a:r>
          </a:p>
          <a:p>
            <a:pPr marL="457200" lvl="1" indent="0">
              <a:buNone/>
            </a:pPr>
            <a:r>
              <a:rPr lang="nl-NL" dirty="0">
                <a:highlight>
                  <a:srgbClr val="FFFF00"/>
                </a:highlight>
              </a:rPr>
              <a:t>				totaal		1.200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8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F27DF-0277-B144-8137-0ED448DB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 afspraken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387A94-A493-D048-B8A1-9BF2D42A6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Scannen en traditioneel meten mogen naast elkaar</a:t>
            </a:r>
          </a:p>
          <a:p>
            <a:r>
              <a:rPr lang="nl-NL" dirty="0"/>
              <a:t>Als jouw schip gescand is, moet de scan voor de TVF gebruikt worden</a:t>
            </a:r>
          </a:p>
          <a:p>
            <a:r>
              <a:rPr lang="nl-NL" dirty="0"/>
              <a:t>Voor het traditioneel meten moet een eenduidig meetprotocol worden opgesteld</a:t>
            </a:r>
          </a:p>
          <a:p>
            <a:r>
              <a:rPr lang="nl-NL" dirty="0"/>
              <a:t>Verzoek aan het watersportverbond om een extra unster aan te schaffen afgestemd op onze schepen (8-17 ton)</a:t>
            </a:r>
          </a:p>
          <a:p>
            <a:r>
              <a:rPr lang="nl-NL" dirty="0"/>
              <a:t>Advies van de TC: alle schepen komende tijd opnieuw meten (huidige methode of scannen)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234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D9D6724-18EB-D74A-84B1-765F4CA36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Aanpassingen aan Klassenvoorschriften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07143D08-CBDD-264A-BD65-A907613094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Voorstel vanuit de TC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228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74692-36D8-B245-B7C3-2F85C1D1E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22949E-4CDF-CF4F-A829-A33CFD26C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KV moeten ook (tekstueel) aangepast worden als scannen toegestaan wordt (beperkte aanpassingen)</a:t>
            </a:r>
          </a:p>
          <a:p>
            <a:r>
              <a:rPr lang="nl-NL" dirty="0"/>
              <a:t>Er staan een aantal zaken in de KV die naar het idee van de TC aangepast dienen te worden</a:t>
            </a:r>
          </a:p>
          <a:p>
            <a:r>
              <a:rPr lang="nl-NL" dirty="0"/>
              <a:t>Martijn van Schaik heeft ook een aantal zaken aangedragen</a:t>
            </a:r>
          </a:p>
          <a:p>
            <a:r>
              <a:rPr lang="nl-NL" dirty="0"/>
              <a:t>Er staan nog een aantal schrijffouten in</a:t>
            </a:r>
          </a:p>
          <a:p>
            <a:r>
              <a:rPr lang="nl-NL" dirty="0"/>
              <a:t>De lijst met definities is niet compleet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078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D37C1-0673-E24B-A348-A69767CD3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FFFF00"/>
                </a:highlight>
              </a:rPr>
              <a:t>Algemeen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ADB5CA-A5A3-1B4E-B9D4-EFCC63A28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Versiebeheer moet duidelijker worden (teveel verschillende versies in omloop)</a:t>
            </a:r>
          </a:p>
          <a:p>
            <a:r>
              <a:rPr lang="nl-NL" dirty="0"/>
              <a:t>KV moeten goed vindbaar zijn op website van Watersportverbond en van de R&amp;P klassenorganisatie</a:t>
            </a:r>
          </a:p>
          <a:p>
            <a:r>
              <a:rPr lang="nl-NL" dirty="0"/>
              <a:t>Duidelijke verwijzing naar</a:t>
            </a:r>
          </a:p>
          <a:p>
            <a:pPr lvl="1"/>
            <a:r>
              <a:rPr lang="nl-NL" dirty="0"/>
              <a:t>Versienummer</a:t>
            </a:r>
          </a:p>
          <a:p>
            <a:pPr lvl="1"/>
            <a:r>
              <a:rPr lang="nl-NL" dirty="0"/>
              <a:t>Bestandsnaam</a:t>
            </a:r>
          </a:p>
          <a:p>
            <a:pPr lvl="1"/>
            <a:r>
              <a:rPr lang="nl-NL" dirty="0"/>
              <a:t>Datum goedkeuring laatste aanpassing</a:t>
            </a:r>
          </a:p>
          <a:p>
            <a:r>
              <a:rPr lang="nl-NL" dirty="0"/>
              <a:t>Wijzigingen laatste aanpassingen duidelijk gemarkeerd in de tekst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0B7511-4993-CE42-81D6-961CFFB69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28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746D20-FD63-3D45-96F3-D3DF07EC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F.3 Stabiliteit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D3D178-D224-AB48-9750-F53218B7F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08528"/>
            <a:ext cx="10515600" cy="2668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Punt b) moet aangepast worden. Martijn maakt een voorstel voor realistische waarde (aantal schepen heeft een GM &lt; 1,0)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Punt c) laten vervallen: De eis is niet haalbaar voor een aantal schepen (TH varieert van 12 tot 25 in </a:t>
            </a:r>
            <a:r>
              <a:rPr lang="nl-NL"/>
              <a:t>ons veld)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BCE4A3C-F71D-2C48-8D60-71954554D9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8200" y="1330269"/>
            <a:ext cx="9326053" cy="201920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429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DBDA3A-4C9F-A540-97B9-0231B9FE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C.5 Uitrusting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699E43-90F6-C546-8D73-F8E30495B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C.5.1.3.1: naast stormfok ook fok met reefinrichting toestaan</a:t>
            </a:r>
          </a:p>
          <a:p>
            <a:r>
              <a:rPr lang="nl-NL" dirty="0"/>
              <a:t>C.5.2.1: bij toegestane elektronische instrumenten de laatste zin laten vervallen: </a:t>
            </a:r>
            <a:br>
              <a:rPr lang="nl-NL" dirty="0"/>
            </a:br>
            <a:r>
              <a:rPr lang="nl-NL" dirty="0"/>
              <a:t>	</a:t>
            </a:r>
            <a:r>
              <a:rPr lang="nl-NL" sz="2400" i="1" dirty="0"/>
              <a:t>Deze instrumenten moeten worden gevoed door een interne batterij en/of 	zonnecel.</a:t>
            </a:r>
          </a:p>
          <a:p>
            <a:endParaRPr lang="nl-NL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104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88974-51EF-6A46-819D-0C7FF3AC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Typefouten en definities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7A0870-F5DB-634E-825B-CA74E1C57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Diverse typefouten aanpassen (i.o.m. Martijn van Schaik)</a:t>
            </a:r>
          </a:p>
          <a:p>
            <a:r>
              <a:rPr lang="nl-NL" dirty="0"/>
              <a:t>Consistent doorvoeren afkortingen</a:t>
            </a:r>
          </a:p>
          <a:p>
            <a:r>
              <a:rPr lang="nl-NL" dirty="0"/>
              <a:t>Definities aanvullen met ontbrekende afkortingen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367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D0A39-B091-B04A-A3C7-BCD30CDE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Overwegingen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C840FA-854D-C342-A30B-E5BC4FFCF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7469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Er blijken relatief veel fouten in de invoerwaardes van de TVF te zitten, dit kunnen meetfouten of invoerfouten zijn.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Op dit moment zijn er veel vragen / zorgen over de juistheid van de TVF 2016</a:t>
            </a:r>
          </a:p>
          <a:p>
            <a:r>
              <a:rPr lang="nl-NL" dirty="0"/>
              <a:t>De nieuwe formules van de TVF 2016 </a:t>
            </a:r>
            <a:r>
              <a:rPr lang="nl-NL" u="sng" dirty="0"/>
              <a:t>lijken</a:t>
            </a:r>
            <a:r>
              <a:rPr lang="nl-NL" dirty="0"/>
              <a:t> goed te werken</a:t>
            </a:r>
          </a:p>
          <a:p>
            <a:r>
              <a:rPr lang="nl-NL" dirty="0"/>
              <a:t>Er zijn voor de TVF 2016 meer en nauwkeuriger meetwaardes nodig dan voorheen</a:t>
            </a:r>
          </a:p>
          <a:p>
            <a:r>
              <a:rPr lang="nl-NL" dirty="0"/>
              <a:t>Het meten van een schip is voor velen een “ black box”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02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Meetprotocol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Er is op dit moment geen sluitend meetprotocol</a:t>
            </a:r>
          </a:p>
          <a:p>
            <a:r>
              <a:rPr lang="nl-NL" dirty="0"/>
              <a:t>De TC heeft een eigen meetprotocol ontwikkeld, dit bleek in praktijk weerbarstig en niet aantoonbaar beter (Guillaume de Orange)</a:t>
            </a:r>
          </a:p>
          <a:p>
            <a:r>
              <a:rPr lang="nl-NL" dirty="0"/>
              <a:t>Het meten moet door de meters met “ standaard meetmiddelen”  uitgevoerd kunnen worden.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De TC adviseert om een sluitend meetprotocol te maken en daarna alle schepen opnieuw te meten (traditioneel of scannen)</a:t>
            </a:r>
            <a:br>
              <a:rPr lang="nl-NL" u="sng" dirty="0"/>
            </a:br>
            <a:endParaRPr lang="nl-NL" u="sng" dirty="0"/>
          </a:p>
          <a:p>
            <a:pPr lvl="1"/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35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TC Rond en Platbodem Klassenorganisatie februari 2020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41CE2C-5144-9446-91EF-D4865E18C3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20675"/>
            <a:ext cx="10515600" cy="1325563"/>
          </a:xfrm>
        </p:spPr>
        <p:txBody>
          <a:bodyPr/>
          <a:lstStyle/>
          <a:p>
            <a:r>
              <a:rPr lang="nl-NL" dirty="0"/>
              <a:t>Praktijk van het scannen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145D82-E584-DD49-A1EA-D6081A1B74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l-NL" dirty="0"/>
              <a:t>Het schip wordt op de kant gescand</a:t>
            </a:r>
          </a:p>
          <a:p>
            <a:r>
              <a:rPr lang="nl-NL" dirty="0"/>
              <a:t>Via het scan apparaat, wordt vanaf verschillende posities het onderwaterschip in beeld gebracht.</a:t>
            </a:r>
          </a:p>
          <a:p>
            <a:r>
              <a:rPr lang="nl-NL" dirty="0"/>
              <a:t>Enkele maten aan dek moeten nog steeds handmatig gemeten worden (o.a. Mast uit steven, KBL, IZ, J, etc.)</a:t>
            </a:r>
          </a:p>
          <a:p>
            <a:r>
              <a:rPr lang="nl-NL" dirty="0"/>
              <a:t>De zeilen worden separaat door de zeilmaker opgemeten</a:t>
            </a:r>
          </a:p>
          <a:p>
            <a:r>
              <a:rPr lang="nl-NL" dirty="0"/>
              <a:t>VBV en VBA zullen nauwkeurig gemeten moeten worden in het water</a:t>
            </a:r>
          </a:p>
          <a:p>
            <a:r>
              <a:rPr lang="nl-NL" dirty="0"/>
              <a:t>Wegen van het schip is niet nodig</a:t>
            </a:r>
          </a:p>
          <a:p>
            <a:r>
              <a:rPr lang="nl-NL" dirty="0"/>
              <a:t>Het WV berekent de TVF en geeft meetbrief uit</a:t>
            </a:r>
          </a:p>
        </p:txBody>
      </p:sp>
    </p:spTree>
    <p:extLst>
      <p:ext uri="{BB962C8B-B14F-4D97-AF65-F5344CB8AC3E}">
        <p14:creationId xmlns:p14="http://schemas.microsoft.com/office/powerpoint/2010/main" val="256536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24" y="1309709"/>
            <a:ext cx="7214351" cy="5411766"/>
          </a:xfr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lIns="90000"/>
          <a:lstStyle/>
          <a:p>
            <a:r>
              <a:rPr lang="nl-NL" dirty="0"/>
              <a:t>Scannen van de </a:t>
            </a:r>
            <a:r>
              <a:rPr lang="nl-NL" dirty="0" err="1"/>
              <a:t>Tjoenster</a:t>
            </a:r>
            <a:r>
              <a:rPr lang="nl-NL" dirty="0"/>
              <a:t> 	16/1/2020</a:t>
            </a:r>
          </a:p>
        </p:txBody>
      </p:sp>
    </p:spTree>
    <p:extLst>
      <p:ext uri="{BB962C8B-B14F-4D97-AF65-F5344CB8AC3E}">
        <p14:creationId xmlns:p14="http://schemas.microsoft.com/office/powerpoint/2010/main" val="333520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25" y="277240"/>
            <a:ext cx="8538635" cy="6403976"/>
          </a:xfrm>
        </p:spPr>
      </p:pic>
    </p:spTree>
    <p:extLst>
      <p:ext uri="{BB962C8B-B14F-4D97-AF65-F5344CB8AC3E}">
        <p14:creationId xmlns:p14="http://schemas.microsoft.com/office/powerpoint/2010/main" val="321690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83" y="106552"/>
            <a:ext cx="8847497" cy="6635623"/>
          </a:xfrm>
        </p:spPr>
      </p:pic>
    </p:spTree>
    <p:extLst>
      <p:ext uri="{BB962C8B-B14F-4D97-AF65-F5344CB8AC3E}">
        <p14:creationId xmlns:p14="http://schemas.microsoft.com/office/powerpoint/2010/main" val="1698753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462DE3-3899-C341-A53C-DF52CAED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" t="6875" r="820" b="4375"/>
          <a:stretch/>
        </p:blipFill>
        <p:spPr>
          <a:xfrm>
            <a:off x="1106424" y="271145"/>
            <a:ext cx="9326880" cy="6492240"/>
          </a:xfrm>
        </p:spPr>
      </p:pic>
    </p:spTree>
    <p:extLst>
      <p:ext uri="{BB962C8B-B14F-4D97-AF65-F5344CB8AC3E}">
        <p14:creationId xmlns:p14="http://schemas.microsoft.com/office/powerpoint/2010/main" val="95960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96" y="545464"/>
            <a:ext cx="8158692" cy="6119019"/>
          </a:xfrm>
        </p:spPr>
      </p:pic>
    </p:spTree>
    <p:extLst>
      <p:ext uri="{BB962C8B-B14F-4D97-AF65-F5344CB8AC3E}">
        <p14:creationId xmlns:p14="http://schemas.microsoft.com/office/powerpoint/2010/main" val="281706358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7350</TotalTime>
  <Words>830</Words>
  <Application>Microsoft Office PowerPoint</Application>
  <PresentationFormat>Breedbeeld</PresentationFormat>
  <Paragraphs>87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Kantoorthema</vt:lpstr>
      <vt:lpstr>Scannen t.b.v. de TVF</vt:lpstr>
      <vt:lpstr>Overwegingen</vt:lpstr>
      <vt:lpstr>Meetprotocol</vt:lpstr>
      <vt:lpstr>Praktijk van het scannen</vt:lpstr>
      <vt:lpstr>Scannen van de Tjoenster  16/1/2020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Meetbrief</vt:lpstr>
      <vt:lpstr>Kosten (orde van grootte)</vt:lpstr>
      <vt:lpstr>Voorstel afspraken</vt:lpstr>
      <vt:lpstr>Aanpassingen aan Klassenvoorschriften</vt:lpstr>
      <vt:lpstr>inleiding</vt:lpstr>
      <vt:lpstr>Algemeen</vt:lpstr>
      <vt:lpstr>F.3 Stabiliteit</vt:lpstr>
      <vt:lpstr>C.5 Uitrusting</vt:lpstr>
      <vt:lpstr>Typefouten en definities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Scannen t.b.v. de TVF</dc:title>
  <dc:creator>Sebald van Royen</dc:creator>
  <cp:lastModifiedBy>Anneke H</cp:lastModifiedBy>
  <cp:revision>28</cp:revision>
  <dcterms:created xsi:type="dcterms:W3CDTF">2020-01-12T16:33:38Z</dcterms:created>
  <dcterms:modified xsi:type="dcterms:W3CDTF">2020-02-18T17:10:23Z</dcterms:modified>
</cp:coreProperties>
</file>