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2CDFD9-8E8B-4289-8026-15B0107B64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13B42A0-3A8C-415A-9A1C-8E1CC10DA4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94BAE0-EFAC-498C-A011-D457843F7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B776-3933-4E40-BE5E-53BD54BE8719}" type="datetimeFigureOut">
              <a:rPr lang="nl-NL" smtClean="0"/>
              <a:t>10-2-2020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922A16C-0D68-4259-A42A-156841F8D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DE73E8-090E-4E46-BD9F-554D83844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EFA1-8995-4139-B910-966F80D7D5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5138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BC4BFF-AD7D-4B69-B4FE-A5451AD5E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D50276F-6C93-47C2-A18F-02A7F3A5F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AA03C1-FF70-4BB1-8521-88B76EF1F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B776-3933-4E40-BE5E-53BD54BE8719}" type="datetimeFigureOut">
              <a:rPr lang="nl-NL" smtClean="0"/>
              <a:t>10-2-2020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0AAD39-96CD-4A83-945B-A9778C413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AFB5458-C621-4C6B-9E39-62417AA0B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EFA1-8995-4139-B910-966F80D7D5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3558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E14A7B8-D3A9-42EA-BEB7-87A4BEEA6D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C2D2AFD-BB07-45F8-A7D6-E8558A8BDA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C2C4B5-8A6D-4BAF-BE33-9F0D60C48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B776-3933-4E40-BE5E-53BD54BE8719}" type="datetimeFigureOut">
              <a:rPr lang="nl-NL" smtClean="0"/>
              <a:t>10-2-2020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F9FC7DC-5415-4674-BD8A-1FF5A906C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42C656-A1B1-426C-88D1-E387608C7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EFA1-8995-4139-B910-966F80D7D5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286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9CA7ED-0590-4BD6-BCFA-0D6CF7765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8FC2A9-6A6F-4511-BE52-140E16B23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8B9614-087E-4C21-9E1E-548BA1CA0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B776-3933-4E40-BE5E-53BD54BE8719}" type="datetimeFigureOut">
              <a:rPr lang="nl-NL" smtClean="0"/>
              <a:t>10-2-2020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A91835-0620-4724-B05B-74C3862EC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454911-317C-42E5-9AE1-915D851ED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EFA1-8995-4139-B910-966F80D7D5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9304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AEA93E-6C1C-4430-BC5A-67BAEC8B5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AEECEFF-415C-45A8-B675-E25F88013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823A1E-8990-4146-B6FE-3D16E4DE1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B776-3933-4E40-BE5E-53BD54BE8719}" type="datetimeFigureOut">
              <a:rPr lang="nl-NL" smtClean="0"/>
              <a:t>10-2-2020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735B1F-B2B3-480D-88FA-C8B54E576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E22E5BB-4DAF-4A99-87C1-44707F42B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EFA1-8995-4139-B910-966F80D7D5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233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05DEC4-BAB6-4217-9F72-47D7B5346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4E24D7-47F6-4182-9888-7E34EA6DAB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ED7471F-C344-4496-96D1-DB3DBA5FD7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34B7D9F-8927-4587-9B44-3AD9C8545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B776-3933-4E40-BE5E-53BD54BE8719}" type="datetimeFigureOut">
              <a:rPr lang="nl-NL" smtClean="0"/>
              <a:t>10-2-2020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0F55E46-2914-4BD9-8055-947BDEC2C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4A98930-9D02-45D2-88DA-7CFC6383E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EFA1-8995-4139-B910-966F80D7D5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6772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3D39D2-1431-4093-8CE9-4D6879CBB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AF9DAC6-D0B4-48CB-8565-B289E6EAA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1586518-CB40-4543-B189-CC2A57DBBB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DEC2834-A4F6-46AD-9072-E821CFCD7F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3319E56-2314-40B7-AF96-1DEAA1AE4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C9F6C16-892D-414C-99F9-CB384B6AF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B776-3933-4E40-BE5E-53BD54BE8719}" type="datetimeFigureOut">
              <a:rPr lang="nl-NL" smtClean="0"/>
              <a:t>10-2-2020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7E53D59-6BAE-4ABC-B2EB-13E23E126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4E68A4C-4C3A-4725-8A14-CC2AFAE32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EFA1-8995-4139-B910-966F80D7D5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716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B6A054-8655-4419-89ED-938E3BCD7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B89FB0C-7C63-46B4-B41C-9D3A8D20B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B776-3933-4E40-BE5E-53BD54BE8719}" type="datetimeFigureOut">
              <a:rPr lang="nl-NL" smtClean="0"/>
              <a:t>10-2-2020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E3D24D5-5FC8-4F41-9F68-F327B073E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CDB6E1D-8DF3-4064-B786-D924F5810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EFA1-8995-4139-B910-966F80D7D5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0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BCC5297-280F-4BC5-BAC8-4D7FD9622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B776-3933-4E40-BE5E-53BD54BE8719}" type="datetimeFigureOut">
              <a:rPr lang="nl-NL" smtClean="0"/>
              <a:t>10-2-2020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348E9DB-90BF-47BD-B46A-114043787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ED4204C-F77B-45F8-952D-3E50ED9B7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EFA1-8995-4139-B910-966F80D7D5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8584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E40421-B3A8-46F8-B8F8-66225741E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E0025B-3A60-48F6-BAFC-EF8D5907B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DA13880-3892-4F1C-93EC-722FED2B9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6EA6A2F-8B56-4B16-9CE5-F07E62426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B776-3933-4E40-BE5E-53BD54BE8719}" type="datetimeFigureOut">
              <a:rPr lang="nl-NL" smtClean="0"/>
              <a:t>10-2-2020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DAD4B66-E2CF-46F9-858B-63C747A78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722B668-8431-4A85-873B-802DE29F2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EFA1-8995-4139-B910-966F80D7D5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347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FDFD53-BB07-4A51-9516-69934FF0C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2CB6208-3FF8-4B40-91DE-E7A4A3D910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379E4B5-9AB1-48CD-A660-3681846C9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22DC70A-1177-4470-9414-B933BDE08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B776-3933-4E40-BE5E-53BD54BE8719}" type="datetimeFigureOut">
              <a:rPr lang="nl-NL" smtClean="0"/>
              <a:t>10-2-2020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C32A1B-C155-478C-93B0-DB3FFA479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77551B6-69B2-40BE-B7AA-126F05AFC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EFA1-8995-4139-B910-966F80D7D5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5198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73DAEAC-3B83-4529-9295-B09C8837D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4DC6384-2A72-481A-9CC4-920C44EA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AEFCA1-2009-457B-80F8-06C653CD6D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3B776-3933-4E40-BE5E-53BD54BE8719}" type="datetimeFigureOut">
              <a:rPr lang="nl-NL" smtClean="0"/>
              <a:t>10-2-2020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1ABBB4A-A8C0-45DB-91F6-409162C8D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76C7DC0-B80B-4D97-A7A3-E17FDD9CBA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3EFA1-8995-4139-B910-966F80D7D5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7325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ndenplatbodem.nl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t="-4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1DF947E6-A496-4260-BEA1-001890E6BD44}"/>
              </a:ext>
            </a:extLst>
          </p:cNvPr>
          <p:cNvSpPr txBox="1"/>
          <p:nvPr/>
        </p:nvSpPr>
        <p:spPr>
          <a:xfrm>
            <a:off x="751297" y="474016"/>
            <a:ext cx="11440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rgbClr val="002060"/>
                </a:solidFill>
              </a:rPr>
              <a:t>PR en Communicatie Commissie  (PRCC)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56BCF90E-2083-4180-A1CE-303442B91DC3}"/>
              </a:ext>
            </a:extLst>
          </p:cNvPr>
          <p:cNvSpPr txBox="1"/>
          <p:nvPr/>
        </p:nvSpPr>
        <p:spPr>
          <a:xfrm>
            <a:off x="1468380" y="2469546"/>
            <a:ext cx="3517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Willem Muller</a:t>
            </a:r>
          </a:p>
          <a:p>
            <a:r>
              <a:rPr lang="nl-NL" sz="3200" dirty="0"/>
              <a:t>Willem Schotman</a:t>
            </a:r>
          </a:p>
          <a:p>
            <a:r>
              <a:rPr lang="nl-NL" sz="3200" dirty="0"/>
              <a:t>Marije </a:t>
            </a:r>
            <a:r>
              <a:rPr lang="nl-NL" sz="3200" dirty="0" err="1"/>
              <a:t>Overwater</a:t>
            </a:r>
            <a:endParaRPr lang="nl-NL" sz="3200" dirty="0"/>
          </a:p>
          <a:p>
            <a:r>
              <a:rPr lang="nl-NL" sz="3200" dirty="0"/>
              <a:t>Frank </a:t>
            </a:r>
            <a:r>
              <a:rPr lang="nl-NL" sz="3200" dirty="0" err="1"/>
              <a:t>Teurlings</a:t>
            </a:r>
            <a:endParaRPr lang="nl-NL" sz="3200" dirty="0"/>
          </a:p>
          <a:p>
            <a:r>
              <a:rPr lang="nl-NL" sz="3200" dirty="0"/>
              <a:t>Laurents Meijer</a:t>
            </a:r>
          </a:p>
        </p:txBody>
      </p:sp>
    </p:spTree>
    <p:extLst>
      <p:ext uri="{BB962C8B-B14F-4D97-AF65-F5344CB8AC3E}">
        <p14:creationId xmlns:p14="http://schemas.microsoft.com/office/powerpoint/2010/main" val="256045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t="-4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1DF947E6-A496-4260-BEA1-001890E6BD44}"/>
              </a:ext>
            </a:extLst>
          </p:cNvPr>
          <p:cNvSpPr txBox="1"/>
          <p:nvPr/>
        </p:nvSpPr>
        <p:spPr>
          <a:xfrm>
            <a:off x="751297" y="474016"/>
            <a:ext cx="11440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rgbClr val="002060"/>
                </a:solidFill>
              </a:rPr>
              <a:t>PR en Communicatie Commissie  (PRCC)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56BCF90E-2083-4180-A1CE-303442B91DC3}"/>
              </a:ext>
            </a:extLst>
          </p:cNvPr>
          <p:cNvSpPr txBox="1"/>
          <p:nvPr/>
        </p:nvSpPr>
        <p:spPr>
          <a:xfrm>
            <a:off x="916176" y="1590771"/>
            <a:ext cx="8239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/>
              <a:t>Welke opdracht heeft de PRCC meegekregen?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72D9221-86BF-47FD-B1FE-97E54E8549A7}"/>
              </a:ext>
            </a:extLst>
          </p:cNvPr>
          <p:cNvSpPr txBox="1"/>
          <p:nvPr/>
        </p:nvSpPr>
        <p:spPr>
          <a:xfrm>
            <a:off x="916176" y="2574444"/>
            <a:ext cx="82396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Doormiddel van informeren en communiceren meer leden werven. </a:t>
            </a:r>
          </a:p>
        </p:txBody>
      </p:sp>
    </p:spTree>
    <p:extLst>
      <p:ext uri="{BB962C8B-B14F-4D97-AF65-F5344CB8AC3E}">
        <p14:creationId xmlns:p14="http://schemas.microsoft.com/office/powerpoint/2010/main" val="321864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t="-4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1DF947E6-A496-4260-BEA1-001890E6BD44}"/>
              </a:ext>
            </a:extLst>
          </p:cNvPr>
          <p:cNvSpPr txBox="1"/>
          <p:nvPr/>
        </p:nvSpPr>
        <p:spPr>
          <a:xfrm>
            <a:off x="751297" y="474016"/>
            <a:ext cx="11440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rgbClr val="002060"/>
                </a:solidFill>
              </a:rPr>
              <a:t>PR en Communicatie Commissie  (PRCC)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56BCF90E-2083-4180-A1CE-303442B91DC3}"/>
              </a:ext>
            </a:extLst>
          </p:cNvPr>
          <p:cNvSpPr txBox="1"/>
          <p:nvPr/>
        </p:nvSpPr>
        <p:spPr>
          <a:xfrm>
            <a:off x="916176" y="1590771"/>
            <a:ext cx="8239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/>
              <a:t>Focus punten: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72D9221-86BF-47FD-B1FE-97E54E8549A7}"/>
              </a:ext>
            </a:extLst>
          </p:cNvPr>
          <p:cNvSpPr txBox="1"/>
          <p:nvPr/>
        </p:nvSpPr>
        <p:spPr>
          <a:xfrm>
            <a:off x="916176" y="2574444"/>
            <a:ext cx="82396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Website verder ontwikkelen</a:t>
            </a:r>
          </a:p>
          <a:p>
            <a:r>
              <a:rPr lang="nl-NL" sz="3200" dirty="0">
                <a:hlinkClick r:id="rId3"/>
              </a:rPr>
              <a:t>WWW.RONDenPLATBODEM.nl</a:t>
            </a:r>
            <a:endParaRPr lang="nl-NL" sz="3200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9B1DFCE6-4975-4086-ACC8-C0E54500A6AA}"/>
              </a:ext>
            </a:extLst>
          </p:cNvPr>
          <p:cNvSpPr txBox="1"/>
          <p:nvPr/>
        </p:nvSpPr>
        <p:spPr>
          <a:xfrm>
            <a:off x="916176" y="3835730"/>
            <a:ext cx="82396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nl-NL" sz="2000" dirty="0"/>
              <a:t>Nieuws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Informatie hoe een meetbrief te verkrijgen, inclusief kosten overzicht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Bemannings- en schippers bank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Schip van de maand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Wedstrijdverslagen</a:t>
            </a:r>
          </a:p>
          <a:p>
            <a:pPr marL="342900" indent="-342900">
              <a:buFontTx/>
              <a:buChar char="-"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79520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t="-4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1DF947E6-A496-4260-BEA1-001890E6BD44}"/>
              </a:ext>
            </a:extLst>
          </p:cNvPr>
          <p:cNvSpPr txBox="1"/>
          <p:nvPr/>
        </p:nvSpPr>
        <p:spPr>
          <a:xfrm>
            <a:off x="751297" y="474016"/>
            <a:ext cx="11440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rgbClr val="002060"/>
                </a:solidFill>
              </a:rPr>
              <a:t>PR en Communicatie Commissie  (PRCC)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56BCF90E-2083-4180-A1CE-303442B91DC3}"/>
              </a:ext>
            </a:extLst>
          </p:cNvPr>
          <p:cNvSpPr txBox="1"/>
          <p:nvPr/>
        </p:nvSpPr>
        <p:spPr>
          <a:xfrm>
            <a:off x="916176" y="1590771"/>
            <a:ext cx="8239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/>
              <a:t>Focus punten: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72D9221-86BF-47FD-B1FE-97E54E8549A7}"/>
              </a:ext>
            </a:extLst>
          </p:cNvPr>
          <p:cNvSpPr txBox="1"/>
          <p:nvPr/>
        </p:nvSpPr>
        <p:spPr>
          <a:xfrm>
            <a:off x="916176" y="2574444"/>
            <a:ext cx="8239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Donateurschap opzetten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5FA18FD-10E3-4017-ADC0-39752A1CBB54}"/>
              </a:ext>
            </a:extLst>
          </p:cNvPr>
          <p:cNvSpPr txBox="1"/>
          <p:nvPr/>
        </p:nvSpPr>
        <p:spPr>
          <a:xfrm>
            <a:off x="916176" y="3835730"/>
            <a:ext cx="82396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nl-NL" sz="2000" dirty="0"/>
              <a:t>Bemanningsleden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Vrienden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Kennissen 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Iedereen die ons wil steunen…..</a:t>
            </a:r>
          </a:p>
          <a:p>
            <a:pPr marL="342900" indent="-342900">
              <a:buFontTx/>
              <a:buChar char="-"/>
            </a:pPr>
            <a:endParaRPr lang="nl-NL" sz="2000" dirty="0"/>
          </a:p>
          <a:p>
            <a:pPr marL="342900" indent="-342900">
              <a:buFontTx/>
              <a:buChar char="-"/>
            </a:pPr>
            <a:r>
              <a:rPr lang="nl-NL" sz="2000" dirty="0"/>
              <a:t>Inschrijven via de website!</a:t>
            </a:r>
          </a:p>
          <a:p>
            <a:pPr marL="342900" indent="-342900">
              <a:buFontTx/>
              <a:buChar char="-"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76272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t="-4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1DF947E6-A496-4260-BEA1-001890E6BD44}"/>
              </a:ext>
            </a:extLst>
          </p:cNvPr>
          <p:cNvSpPr txBox="1"/>
          <p:nvPr/>
        </p:nvSpPr>
        <p:spPr>
          <a:xfrm>
            <a:off x="751297" y="474016"/>
            <a:ext cx="11440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rgbClr val="002060"/>
                </a:solidFill>
              </a:rPr>
              <a:t>PR en Communicatie Commissie  (PRCC)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56BCF90E-2083-4180-A1CE-303442B91DC3}"/>
              </a:ext>
            </a:extLst>
          </p:cNvPr>
          <p:cNvSpPr txBox="1"/>
          <p:nvPr/>
        </p:nvSpPr>
        <p:spPr>
          <a:xfrm>
            <a:off x="916176" y="1590771"/>
            <a:ext cx="8239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/>
              <a:t>Focus punten: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72D9221-86BF-47FD-B1FE-97E54E8549A7}"/>
              </a:ext>
            </a:extLst>
          </p:cNvPr>
          <p:cNvSpPr txBox="1"/>
          <p:nvPr/>
        </p:nvSpPr>
        <p:spPr>
          <a:xfrm>
            <a:off x="916176" y="2574444"/>
            <a:ext cx="8239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Open Nederlands Kampioenschap B&amp;C klasse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5FA18FD-10E3-4017-ADC0-39752A1CBB54}"/>
              </a:ext>
            </a:extLst>
          </p:cNvPr>
          <p:cNvSpPr txBox="1"/>
          <p:nvPr/>
        </p:nvSpPr>
        <p:spPr>
          <a:xfrm>
            <a:off x="916176" y="3835730"/>
            <a:ext cx="82396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nl-NL" sz="2000" dirty="0"/>
              <a:t>Ongemeten schepen 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Ervaar wat wedstrijdzeilen is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Begeleiden naar een meetbrief </a:t>
            </a:r>
          </a:p>
          <a:p>
            <a:pPr marL="342900" indent="-342900">
              <a:buFontTx/>
              <a:buChar char="-"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33199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t="-4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1DF947E6-A496-4260-BEA1-001890E6BD44}"/>
              </a:ext>
            </a:extLst>
          </p:cNvPr>
          <p:cNvSpPr txBox="1"/>
          <p:nvPr/>
        </p:nvSpPr>
        <p:spPr>
          <a:xfrm>
            <a:off x="751297" y="474016"/>
            <a:ext cx="11440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rgbClr val="002060"/>
                </a:solidFill>
              </a:rPr>
              <a:t>PR en Communicatie Commissie  (PRCC)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56BCF90E-2083-4180-A1CE-303442B91DC3}"/>
              </a:ext>
            </a:extLst>
          </p:cNvPr>
          <p:cNvSpPr txBox="1"/>
          <p:nvPr/>
        </p:nvSpPr>
        <p:spPr>
          <a:xfrm>
            <a:off x="916176" y="1590771"/>
            <a:ext cx="8239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/>
              <a:t>Iedereen draagt bij aan promotie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72D9221-86BF-47FD-B1FE-97E54E8549A7}"/>
              </a:ext>
            </a:extLst>
          </p:cNvPr>
          <p:cNvSpPr txBox="1"/>
          <p:nvPr/>
        </p:nvSpPr>
        <p:spPr>
          <a:xfrm>
            <a:off x="916176" y="2574444"/>
            <a:ext cx="8239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Wedstrijdverslag: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5FA18FD-10E3-4017-ADC0-39752A1CBB54}"/>
              </a:ext>
            </a:extLst>
          </p:cNvPr>
          <p:cNvSpPr txBox="1"/>
          <p:nvPr/>
        </p:nvSpPr>
        <p:spPr>
          <a:xfrm>
            <a:off x="916176" y="3835730"/>
            <a:ext cx="82396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nl-NL" sz="2000" dirty="0"/>
              <a:t>Per wedstrijd wordt er vanuit de PRCC een schip gevraagd een stukje te schrijven voor de website. </a:t>
            </a:r>
          </a:p>
          <a:p>
            <a:pPr marL="342900" indent="-342900">
              <a:buFontTx/>
              <a:buChar char="-"/>
            </a:pPr>
            <a:endParaRPr lang="nl-NL" sz="2000" dirty="0"/>
          </a:p>
          <a:p>
            <a:pPr marL="342900" indent="-342900">
              <a:buFontTx/>
              <a:buChar char="-"/>
            </a:pPr>
            <a:r>
              <a:rPr lang="nl-NL" sz="2000" dirty="0"/>
              <a:t>Mail dit naar PRCC@rondenplatbodem.nl</a:t>
            </a:r>
          </a:p>
          <a:p>
            <a:pPr marL="342900" indent="-342900">
              <a:buFontTx/>
              <a:buChar char="-"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21643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t="-4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1DF947E6-A496-4260-BEA1-001890E6BD44}"/>
              </a:ext>
            </a:extLst>
          </p:cNvPr>
          <p:cNvSpPr txBox="1"/>
          <p:nvPr/>
        </p:nvSpPr>
        <p:spPr>
          <a:xfrm>
            <a:off x="751297" y="474016"/>
            <a:ext cx="11440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rgbClr val="002060"/>
                </a:solidFill>
              </a:rPr>
              <a:t>PR en Communicatie Commissie  (PRCC)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56BCF90E-2083-4180-A1CE-303442B91DC3}"/>
              </a:ext>
            </a:extLst>
          </p:cNvPr>
          <p:cNvSpPr txBox="1"/>
          <p:nvPr/>
        </p:nvSpPr>
        <p:spPr>
          <a:xfrm>
            <a:off x="916176" y="1590771"/>
            <a:ext cx="8239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/>
              <a:t>Iedereen draagt bij aan promotie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72D9221-86BF-47FD-B1FE-97E54E8549A7}"/>
              </a:ext>
            </a:extLst>
          </p:cNvPr>
          <p:cNvSpPr txBox="1"/>
          <p:nvPr/>
        </p:nvSpPr>
        <p:spPr>
          <a:xfrm>
            <a:off x="916176" y="2574444"/>
            <a:ext cx="8239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Facebook, Instagram en </a:t>
            </a:r>
            <a:r>
              <a:rPr lang="nl-NL" sz="3200" dirty="0" err="1"/>
              <a:t>Youtube</a:t>
            </a:r>
            <a:endParaRPr lang="nl-NL" sz="3200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5FA18FD-10E3-4017-ADC0-39752A1CBB54}"/>
              </a:ext>
            </a:extLst>
          </p:cNvPr>
          <p:cNvSpPr txBox="1"/>
          <p:nvPr/>
        </p:nvSpPr>
        <p:spPr>
          <a:xfrm>
            <a:off x="916176" y="3835730"/>
            <a:ext cx="82396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Like onze facebook- Instagram pagina, en abonneer je op ons YouTube kanaal</a:t>
            </a:r>
          </a:p>
          <a:p>
            <a:endParaRPr lang="nl-NL" sz="2000" dirty="0"/>
          </a:p>
          <a:p>
            <a:pPr marL="342900" indent="-342900">
              <a:buFontTx/>
              <a:buChar char="-"/>
            </a:pPr>
            <a:r>
              <a:rPr lang="nl-NL" sz="2000" dirty="0"/>
              <a:t>Facebook: Rond- en platbodem klasse organisatie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Instagram: </a:t>
            </a:r>
            <a:r>
              <a:rPr lang="nl-NL" dirty="0"/>
              <a:t>Rondenplatbodem</a:t>
            </a:r>
          </a:p>
          <a:p>
            <a:pPr marL="342900" indent="-342900">
              <a:buFontTx/>
              <a:buChar char="-"/>
            </a:pPr>
            <a:r>
              <a:rPr lang="nl-NL" sz="2000" dirty="0" err="1"/>
              <a:t>Youtube</a:t>
            </a:r>
            <a:r>
              <a:rPr lang="nl-NL" sz="2000" dirty="0"/>
              <a:t>: Rond- en platbodem klasse organisatie</a:t>
            </a:r>
          </a:p>
          <a:p>
            <a:pPr marL="342900" indent="-342900">
              <a:buFontTx/>
              <a:buChar char="-"/>
            </a:pPr>
            <a:endParaRPr lang="nl-NL" dirty="0"/>
          </a:p>
          <a:p>
            <a:pPr marL="342900" indent="-342900">
              <a:buFontTx/>
              <a:buChar char="-"/>
            </a:pPr>
            <a:endParaRPr lang="nl-NL" sz="2000" dirty="0"/>
          </a:p>
          <a:p>
            <a:endParaRPr lang="nl-NL" sz="2000" dirty="0"/>
          </a:p>
          <a:p>
            <a:pPr marL="342900" indent="-342900">
              <a:buFontTx/>
              <a:buChar char="-"/>
            </a:pPr>
            <a:endParaRPr lang="nl-NL" sz="2000" dirty="0"/>
          </a:p>
          <a:p>
            <a:pPr marL="342900" indent="-342900">
              <a:buFontTx/>
              <a:buChar char="-"/>
            </a:pPr>
            <a:endParaRPr lang="nl-NL" sz="2000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44512D17-A6FD-478F-8DB8-AC049CEAF590}"/>
              </a:ext>
            </a:extLst>
          </p:cNvPr>
          <p:cNvSpPr txBox="1"/>
          <p:nvPr/>
        </p:nvSpPr>
        <p:spPr>
          <a:xfrm>
            <a:off x="868675" y="5674426"/>
            <a:ext cx="823969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Stuur je foto’s en filmpjes met onderschrift naar PRCC@rondenplatbodem.nl</a:t>
            </a:r>
            <a:endParaRPr lang="nl-NL" dirty="0"/>
          </a:p>
          <a:p>
            <a:pPr marL="342900" indent="-342900">
              <a:buFontTx/>
              <a:buChar char="-"/>
            </a:pPr>
            <a:endParaRPr lang="nl-NL" dirty="0"/>
          </a:p>
          <a:p>
            <a:pPr marL="342900" indent="-342900">
              <a:buFontTx/>
              <a:buChar char="-"/>
            </a:pPr>
            <a:endParaRPr lang="nl-NL" sz="2000" dirty="0"/>
          </a:p>
          <a:p>
            <a:endParaRPr lang="nl-NL" sz="2000" dirty="0"/>
          </a:p>
          <a:p>
            <a:pPr marL="342900" indent="-342900">
              <a:buFontTx/>
              <a:buChar char="-"/>
            </a:pPr>
            <a:endParaRPr lang="nl-NL" sz="2000" dirty="0"/>
          </a:p>
          <a:p>
            <a:pPr marL="342900" indent="-342900">
              <a:buFontTx/>
              <a:buChar char="-"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50612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t="-4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1DF947E6-A496-4260-BEA1-001890E6BD44}"/>
              </a:ext>
            </a:extLst>
          </p:cNvPr>
          <p:cNvSpPr txBox="1"/>
          <p:nvPr/>
        </p:nvSpPr>
        <p:spPr>
          <a:xfrm>
            <a:off x="751297" y="474016"/>
            <a:ext cx="11440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rgbClr val="002060"/>
                </a:solidFill>
              </a:rPr>
              <a:t>PR en Communicatie Commissie  (PRCC)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56BCF90E-2083-4180-A1CE-303442B91DC3}"/>
              </a:ext>
            </a:extLst>
          </p:cNvPr>
          <p:cNvSpPr txBox="1"/>
          <p:nvPr/>
        </p:nvSpPr>
        <p:spPr>
          <a:xfrm>
            <a:off x="916176" y="1590771"/>
            <a:ext cx="8239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/>
              <a:t>Iedereen draagt bij aan promotie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72D9221-86BF-47FD-B1FE-97E54E8549A7}"/>
              </a:ext>
            </a:extLst>
          </p:cNvPr>
          <p:cNvSpPr txBox="1"/>
          <p:nvPr/>
        </p:nvSpPr>
        <p:spPr>
          <a:xfrm>
            <a:off x="916176" y="2574444"/>
            <a:ext cx="8239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Flyer uitdelen op de haven en onderweg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5FA18FD-10E3-4017-ADC0-39752A1CBB54}"/>
              </a:ext>
            </a:extLst>
          </p:cNvPr>
          <p:cNvSpPr txBox="1"/>
          <p:nvPr/>
        </p:nvSpPr>
        <p:spPr>
          <a:xfrm>
            <a:off x="916176" y="3835730"/>
            <a:ext cx="82396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Op de deurmat eind april/ begin mei. </a:t>
            </a:r>
            <a:endParaRPr lang="nl-NL" dirty="0"/>
          </a:p>
          <a:p>
            <a:pPr marL="342900" indent="-342900">
              <a:buFontTx/>
              <a:buChar char="-"/>
            </a:pPr>
            <a:endParaRPr lang="nl-NL" sz="2000" dirty="0"/>
          </a:p>
          <a:p>
            <a:endParaRPr lang="nl-NL" sz="2000" dirty="0"/>
          </a:p>
          <a:p>
            <a:pPr marL="342900" indent="-342900">
              <a:buFontTx/>
              <a:buChar char="-"/>
            </a:pPr>
            <a:endParaRPr lang="nl-NL" sz="2000" dirty="0"/>
          </a:p>
          <a:p>
            <a:pPr marL="342900" indent="-342900">
              <a:buFontTx/>
              <a:buChar char="-"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50962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t="-4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1DF947E6-A496-4260-BEA1-001890E6BD44}"/>
              </a:ext>
            </a:extLst>
          </p:cNvPr>
          <p:cNvSpPr txBox="1"/>
          <p:nvPr/>
        </p:nvSpPr>
        <p:spPr>
          <a:xfrm>
            <a:off x="751297" y="474016"/>
            <a:ext cx="11440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rgbClr val="002060"/>
                </a:solidFill>
              </a:rPr>
              <a:t>PR en Communicatie Commissie  (PRCC)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56BCF90E-2083-4180-A1CE-303442B91DC3}"/>
              </a:ext>
            </a:extLst>
          </p:cNvPr>
          <p:cNvSpPr txBox="1"/>
          <p:nvPr/>
        </p:nvSpPr>
        <p:spPr>
          <a:xfrm>
            <a:off x="916176" y="1590771"/>
            <a:ext cx="8239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/>
              <a:t>Nog meer ideeën?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5FA18FD-10E3-4017-ADC0-39752A1CBB54}"/>
              </a:ext>
            </a:extLst>
          </p:cNvPr>
          <p:cNvSpPr txBox="1"/>
          <p:nvPr/>
        </p:nvSpPr>
        <p:spPr>
          <a:xfrm>
            <a:off x="1421966" y="5066701"/>
            <a:ext cx="82396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latin typeface="Arial Black" panose="020B0A04020102020204" pitchFamily="34" charset="0"/>
              </a:rPr>
              <a:t>Bemanningsbank</a:t>
            </a:r>
          </a:p>
          <a:p>
            <a:pPr marL="342900" indent="-342900">
              <a:buFontTx/>
              <a:buChar char="-"/>
            </a:pPr>
            <a:endParaRPr lang="nl-NL" sz="2000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251EF093-2B53-47C5-9DBB-98396B48B822}"/>
              </a:ext>
            </a:extLst>
          </p:cNvPr>
          <p:cNvSpPr txBox="1"/>
          <p:nvPr/>
        </p:nvSpPr>
        <p:spPr>
          <a:xfrm>
            <a:off x="8295802" y="4837994"/>
            <a:ext cx="2029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u="sng" dirty="0"/>
              <a:t>Schippersbank</a:t>
            </a:r>
          </a:p>
          <a:p>
            <a:pPr marL="342900" indent="-342900">
              <a:buFontTx/>
              <a:buChar char="-"/>
            </a:pPr>
            <a:endParaRPr lang="nl-NL" sz="2000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D21AA87F-DAF6-4D83-8CE7-D4867E5DBC83}"/>
              </a:ext>
            </a:extLst>
          </p:cNvPr>
          <p:cNvSpPr txBox="1"/>
          <p:nvPr/>
        </p:nvSpPr>
        <p:spPr>
          <a:xfrm>
            <a:off x="5486198" y="5951179"/>
            <a:ext cx="35152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Promotie bij zeilverenigingen</a:t>
            </a:r>
          </a:p>
          <a:p>
            <a:pPr marL="342900" indent="-342900">
              <a:buFontTx/>
              <a:buChar char="-"/>
            </a:pPr>
            <a:endParaRPr lang="nl-NL" sz="2000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928A6B39-647B-40C8-A134-6BE189CDBE21}"/>
              </a:ext>
            </a:extLst>
          </p:cNvPr>
          <p:cNvSpPr txBox="1"/>
          <p:nvPr/>
        </p:nvSpPr>
        <p:spPr>
          <a:xfrm>
            <a:off x="916176" y="5904276"/>
            <a:ext cx="82396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Promotie door artikelen in clubbladen</a:t>
            </a:r>
          </a:p>
          <a:p>
            <a:pPr marL="342900" indent="-342900">
              <a:buFontTx/>
              <a:buChar char="-"/>
            </a:pPr>
            <a:endParaRPr lang="nl-NL" sz="2000" dirty="0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A73A65CD-562C-4574-8615-8216C2EB3A7A}"/>
              </a:ext>
            </a:extLst>
          </p:cNvPr>
          <p:cNvSpPr txBox="1"/>
          <p:nvPr/>
        </p:nvSpPr>
        <p:spPr>
          <a:xfrm>
            <a:off x="6554976" y="2260841"/>
            <a:ext cx="82396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i="1" dirty="0"/>
              <a:t>Meetbrief buddy</a:t>
            </a:r>
          </a:p>
          <a:p>
            <a:pPr marL="342900" indent="-342900">
              <a:buFontTx/>
              <a:buChar char="-"/>
            </a:pPr>
            <a:endParaRPr lang="nl-NL" sz="2000" dirty="0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52501CAD-4135-422C-B11D-69648C4A9EE5}"/>
              </a:ext>
            </a:extLst>
          </p:cNvPr>
          <p:cNvSpPr txBox="1"/>
          <p:nvPr/>
        </p:nvSpPr>
        <p:spPr>
          <a:xfrm>
            <a:off x="3282334" y="2804204"/>
            <a:ext cx="35073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Wedstrijd ambassadeur </a:t>
            </a:r>
          </a:p>
          <a:p>
            <a:pPr marL="342900" indent="-342900">
              <a:buFontTx/>
              <a:buChar char="-"/>
            </a:pPr>
            <a:endParaRPr lang="nl-NL" sz="200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09EB1477-6E46-420E-B42A-0E1C624C46BC}"/>
              </a:ext>
            </a:extLst>
          </p:cNvPr>
          <p:cNvSpPr txBox="1"/>
          <p:nvPr/>
        </p:nvSpPr>
        <p:spPr>
          <a:xfrm>
            <a:off x="2026519" y="2200142"/>
            <a:ext cx="3507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Kerstkaart</a:t>
            </a:r>
          </a:p>
          <a:p>
            <a:pPr marL="342900" indent="-342900">
              <a:buFontTx/>
              <a:buChar char="-"/>
            </a:pPr>
            <a:endParaRPr lang="nl-NL" sz="200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BF410D68-B2A4-4AF3-9588-7EC67A9D0D8C}"/>
              </a:ext>
            </a:extLst>
          </p:cNvPr>
          <p:cNvSpPr txBox="1"/>
          <p:nvPr/>
        </p:nvSpPr>
        <p:spPr>
          <a:xfrm>
            <a:off x="575748" y="3573645"/>
            <a:ext cx="1692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Kalender</a:t>
            </a:r>
          </a:p>
          <a:p>
            <a:pPr marL="342900" indent="-342900">
              <a:buFontTx/>
              <a:buChar char="-"/>
            </a:pPr>
            <a:endParaRPr lang="nl-NL" sz="200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8DC0E1C3-096A-4FC7-9166-BDA423B3E0BF}"/>
              </a:ext>
            </a:extLst>
          </p:cNvPr>
          <p:cNvSpPr txBox="1"/>
          <p:nvPr/>
        </p:nvSpPr>
        <p:spPr>
          <a:xfrm>
            <a:off x="9496302" y="3075057"/>
            <a:ext cx="82396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SAIL 2020</a:t>
            </a:r>
          </a:p>
          <a:p>
            <a:pPr marL="342900" indent="-342900">
              <a:buFontTx/>
              <a:buChar char="-"/>
            </a:pPr>
            <a:endParaRPr lang="nl-NL" sz="2000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6544CB79-88A2-4180-8397-7902C8DF2CB5}"/>
              </a:ext>
            </a:extLst>
          </p:cNvPr>
          <p:cNvSpPr txBox="1"/>
          <p:nvPr/>
        </p:nvSpPr>
        <p:spPr>
          <a:xfrm>
            <a:off x="1637704" y="3557112"/>
            <a:ext cx="82396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>
                <a:solidFill>
                  <a:srgbClr val="FF0000"/>
                </a:solidFill>
              </a:rPr>
              <a:t>Heb je zelf ook ideeën? </a:t>
            </a:r>
          </a:p>
          <a:p>
            <a:pPr algn="ctr"/>
            <a:r>
              <a:rPr lang="nl-NL" sz="3200" b="1" dirty="0">
                <a:solidFill>
                  <a:srgbClr val="FF0000"/>
                </a:solidFill>
              </a:rPr>
              <a:t>Stuur ze in via PRCC@rondenplatbodem.nl</a:t>
            </a:r>
          </a:p>
        </p:txBody>
      </p:sp>
    </p:spTree>
    <p:extLst>
      <p:ext uri="{BB962C8B-B14F-4D97-AF65-F5344CB8AC3E}">
        <p14:creationId xmlns:p14="http://schemas.microsoft.com/office/powerpoint/2010/main" val="217296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19715</TotalTime>
  <Words>303</Words>
  <Application>Microsoft Office PowerPoint</Application>
  <PresentationFormat>Breedbeeld</PresentationFormat>
  <Paragraphs>73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Laurents</dc:creator>
  <cp:lastModifiedBy>Anneke H</cp:lastModifiedBy>
  <cp:revision>39</cp:revision>
  <dcterms:created xsi:type="dcterms:W3CDTF">2020-01-15T08:49:39Z</dcterms:created>
  <dcterms:modified xsi:type="dcterms:W3CDTF">2020-02-10T12:45:19Z</dcterms:modified>
</cp:coreProperties>
</file>